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</p:sldIdLst>
  <p:sldSz cx="6858000" cy="9906000" type="A4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99"/>
    <a:srgbClr val="FF6600"/>
    <a:srgbClr val="FFFFCC"/>
    <a:srgbClr val="FF99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8" autoAdjust="0"/>
    <p:restoredTop sz="94660"/>
  </p:normalViewPr>
  <p:slideViewPr>
    <p:cSldViewPr snapToGrid="0">
      <p:cViewPr>
        <p:scale>
          <a:sx n="98" d="100"/>
          <a:sy n="98" d="100"/>
        </p:scale>
        <p:origin x="1140" y="-28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B13-D09F-4552-B3C2-09E7194AA25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D226-8673-405D-9306-4FB44B7FC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02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B13-D09F-4552-B3C2-09E7194AA25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D226-8673-405D-9306-4FB44B7FC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B13-D09F-4552-B3C2-09E7194AA25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D226-8673-405D-9306-4FB44B7FC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47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B13-D09F-4552-B3C2-09E7194AA25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D226-8673-405D-9306-4FB44B7FC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12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B13-D09F-4552-B3C2-09E7194AA25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D226-8673-405D-9306-4FB44B7FC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29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B13-D09F-4552-B3C2-09E7194AA25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D226-8673-405D-9306-4FB44B7FC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83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B13-D09F-4552-B3C2-09E7194AA25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D226-8673-405D-9306-4FB44B7FC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75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B13-D09F-4552-B3C2-09E7194AA25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D226-8673-405D-9306-4FB44B7FC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57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B13-D09F-4552-B3C2-09E7194AA25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D226-8673-405D-9306-4FB44B7FC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27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B13-D09F-4552-B3C2-09E7194AA25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D226-8673-405D-9306-4FB44B7FC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44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6B13-D09F-4552-B3C2-09E7194AA25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D226-8673-405D-9306-4FB44B7FC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6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56B13-D09F-4552-B3C2-09E7194AA252}" type="datetimeFigureOut">
              <a:rPr kumimoji="1" lang="ja-JP" altLang="en-US" smtClean="0"/>
              <a:t>2016/11/16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4D226-8673-405D-9306-4FB44B7FC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28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34"/>
            <a:ext cx="6858000" cy="234621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44647" y="698189"/>
            <a:ext cx="49687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8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１２月のアロマセミナー</a:t>
            </a:r>
            <a:endParaRPr kumimoji="1" lang="ja-JP" altLang="en-US" sz="3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05930" y="1375297"/>
            <a:ext cx="49687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600" b="1" dirty="0" smtClean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手作りでアロマコスメ♪</a:t>
            </a:r>
            <a:endParaRPr lang="en-US" altLang="ja-JP" sz="2600" b="1" dirty="0" smtClean="0">
              <a:solidFill>
                <a:srgbClr val="FFC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38219" y="4993287"/>
            <a:ext cx="3200401" cy="203752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274" y="5379299"/>
            <a:ext cx="33542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使</a:t>
            </a:r>
            <a:r>
              <a:rPr lang="ja-JP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うたびに</a:t>
            </a:r>
            <a:r>
              <a:rPr lang="en-US" altLang="ja-JP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Happy</a:t>
            </a:r>
            <a:r>
              <a:rPr lang="ja-JP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♪</a:t>
            </a:r>
            <a:endParaRPr kumimoji="1" lang="en-US" altLang="ja-JP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lang="ja-JP" altLang="en-US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ハーブ</a:t>
            </a:r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入り</a:t>
            </a:r>
            <a:endParaRPr lang="en-US" altLang="ja-JP" b="1" dirty="0" smtClean="0">
              <a:solidFill>
                <a:schemeClr val="tx1">
                  <a:lumMod val="85000"/>
                  <a:lumOff val="1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kumimoji="1" lang="ja-JP" alt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フレグラントオイル</a:t>
            </a:r>
            <a:endParaRPr kumimoji="1" lang="ja-JP" alt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693005" y="4993287"/>
            <a:ext cx="3088435" cy="2037523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57031" y="5964470"/>
            <a:ext cx="7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＆</a:t>
            </a:r>
            <a:endParaRPr kumimoji="1" lang="ja-JP" altLang="en-US" sz="36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60075" y="5348520"/>
            <a:ext cx="33542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キラキラ輝く♪</a:t>
            </a:r>
            <a:endParaRPr kumimoji="1" lang="en-US" altLang="ja-JP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lang="ja-JP" altLang="en-US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シアバタ</a:t>
            </a:r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ー入り</a:t>
            </a:r>
            <a:endParaRPr lang="en-US" altLang="ja-JP" b="1" dirty="0" smtClean="0">
              <a:solidFill>
                <a:schemeClr val="tx1">
                  <a:lumMod val="85000"/>
                  <a:lumOff val="1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lang="ja-JP" alt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万能グロス</a:t>
            </a:r>
            <a:endParaRPr kumimoji="1" lang="ja-JP" alt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29344" y="2496851"/>
            <a:ext cx="452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＊１時間で２つのアロマクラフトを作ります＊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9777" y="7799685"/>
            <a:ext cx="5680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日程</a:t>
            </a:r>
            <a:r>
              <a:rPr kumimoji="1" lang="ja-JP" altLang="en-US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：　１２月１６日（金</a:t>
            </a:r>
            <a:r>
              <a:rPr lang="ja-JP" altLang="en-US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）、１２月１７日（土）　　定員：　４名</a:t>
            </a:r>
            <a:endParaRPr kumimoji="1" lang="en-US" altLang="ja-JP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時間：　１１：００～１２：００</a:t>
            </a:r>
            <a:r>
              <a:rPr kumimoji="1" lang="en-US" altLang="ja-JP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/</a:t>
            </a:r>
            <a:r>
              <a:rPr kumimoji="1" lang="ja-JP" altLang="en-US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１５：００～１６：００</a:t>
            </a:r>
            <a:endParaRPr kumimoji="1" lang="en-US" altLang="ja-JP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料金</a:t>
            </a:r>
            <a:r>
              <a:rPr lang="ja-JP" altLang="en-US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：　￥３，２４０</a:t>
            </a:r>
            <a:endParaRPr lang="en-US" altLang="ja-JP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持ち物：　筆記用具、エプロンのご持参をお勧めします</a:t>
            </a:r>
            <a:r>
              <a:rPr kumimoji="1" lang="ja-JP" altLang="en-US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kumimoji="1" lang="en-US" altLang="ja-JP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場所</a:t>
            </a:r>
            <a:r>
              <a:rPr lang="ja-JP" altLang="en-US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：　アリエル＆ウィッチムーン内</a:t>
            </a:r>
            <a:endParaRPr lang="en-US" altLang="ja-JP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お問い合わせ：　０３－６８０４－２１７８</a:t>
            </a:r>
            <a:endParaRPr lang="en-US" altLang="ja-JP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8" name="円形吹き出し 17"/>
          <p:cNvSpPr/>
          <p:nvPr/>
        </p:nvSpPr>
        <p:spPr>
          <a:xfrm flipV="1">
            <a:off x="5012867" y="6653123"/>
            <a:ext cx="1768573" cy="723243"/>
          </a:xfrm>
          <a:prstGeom prst="wedgeEllipseCallou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26726" y="6817865"/>
            <a:ext cx="203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33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唇やデコルテに</a:t>
            </a:r>
            <a:r>
              <a:rPr lang="ja-JP" altLang="en-US" b="1" dirty="0" smtClean="0">
                <a:solidFill>
                  <a:srgbClr val="FF33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！</a:t>
            </a:r>
            <a:endParaRPr kumimoji="1" lang="ja-JP" altLang="en-US" b="1" dirty="0">
              <a:solidFill>
                <a:srgbClr val="FF3399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0" name="円形吹き出し 19"/>
          <p:cNvSpPr/>
          <p:nvPr/>
        </p:nvSpPr>
        <p:spPr>
          <a:xfrm flipV="1">
            <a:off x="1620735" y="6665639"/>
            <a:ext cx="2591347" cy="763700"/>
          </a:xfrm>
          <a:prstGeom prst="wedgeEllipseCallou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55528" y="6836158"/>
            <a:ext cx="262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66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香油・ネイルオイルとして</a:t>
            </a:r>
            <a:r>
              <a:rPr lang="ja-JP" altLang="en-US" b="1" dirty="0" smtClean="0">
                <a:solidFill>
                  <a:srgbClr val="FF66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！</a:t>
            </a:r>
            <a:endParaRPr kumimoji="1" lang="ja-JP" altLang="en-US" b="1" dirty="0">
              <a:solidFill>
                <a:srgbClr val="FF66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8" y="3102256"/>
            <a:ext cx="2672841" cy="2215092"/>
          </a:xfrm>
          <a:prstGeom prst="ellipse">
            <a:avLst/>
          </a:prstGeom>
          <a:effectLst>
            <a:softEdge rad="31750"/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42" y="3132247"/>
            <a:ext cx="2718794" cy="2155109"/>
          </a:xfrm>
          <a:prstGeom prst="ellipse">
            <a:avLst/>
          </a:prstGeom>
          <a:effectLst>
            <a:softEdge rad="31750"/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1343297" y="6418510"/>
            <a:ext cx="86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１本</a:t>
            </a:r>
            <a:endParaRPr kumimoji="1" lang="ja-JP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987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34"/>
            <a:ext cx="6858000" cy="234621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44647" y="698189"/>
            <a:ext cx="49687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8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１２月のアロマセミナー</a:t>
            </a:r>
            <a:endParaRPr kumimoji="1" lang="ja-JP" altLang="en-US" sz="3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5930" y="1375297"/>
            <a:ext cx="49687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600" b="1" dirty="0" smtClean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手作りでアロマコスメ♪</a:t>
            </a:r>
            <a:endParaRPr lang="en-US" altLang="ja-JP" sz="2600" b="1" dirty="0" smtClean="0">
              <a:solidFill>
                <a:srgbClr val="FFC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3765" y="2582738"/>
            <a:ext cx="5861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使</a:t>
            </a:r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うたびに</a:t>
            </a:r>
            <a:r>
              <a:rPr lang="en-US" altLang="ja-JP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Happy</a:t>
            </a:r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♪</a:t>
            </a:r>
            <a:r>
              <a:rPr lang="ja-JP" altLang="en-US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ハーブ</a:t>
            </a:r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入り</a:t>
            </a:r>
            <a:endParaRPr lang="en-US" altLang="ja-JP" b="1" dirty="0">
              <a:solidFill>
                <a:schemeClr val="tx1">
                  <a:lumMod val="85000"/>
                  <a:lumOff val="1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kumimoji="1" lang="ja-JP" altLang="en-US" sz="3600" b="1" dirty="0" smtClean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フレグラントオイル（２％）</a:t>
            </a:r>
            <a:endParaRPr kumimoji="1" lang="ja-JP" altLang="en-US" sz="3600" b="1" dirty="0">
              <a:ln>
                <a:solidFill>
                  <a:srgbClr val="FF6600"/>
                </a:solidFill>
              </a:ln>
              <a:solidFill>
                <a:srgbClr val="FF66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3189" y="3623389"/>
            <a:ext cx="63116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＜材料＞</a:t>
            </a:r>
            <a:r>
              <a:rPr kumimoji="1" lang="ja-JP" altLang="en-US" sz="23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kumimoji="1" lang="en-US" altLang="ja-JP" sz="23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3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lang="ja-JP" altLang="en-US" sz="23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マカデミアナッツオイル　１０ｍｌ</a:t>
            </a:r>
            <a:endParaRPr lang="en-US" altLang="ja-JP" sz="23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23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kumimoji="1" lang="ja-JP" altLang="en-US" sz="23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ドライハーブ　適宜</a:t>
            </a:r>
            <a:endParaRPr kumimoji="1" lang="en-US" altLang="ja-JP" sz="23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23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精油　４滴</a:t>
            </a:r>
            <a:endParaRPr kumimoji="1" lang="en-US" altLang="ja-JP" sz="23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sz="23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23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＜作り方＞</a:t>
            </a:r>
            <a:endParaRPr kumimoji="1" lang="en-US" altLang="ja-JP" sz="23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3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lang="ja-JP" altLang="en-US" sz="23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① ロールオンボトルにドライハーブ入れる</a:t>
            </a:r>
            <a:endParaRPr lang="en-US" altLang="ja-JP" sz="23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sz="23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3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② ビーカーにオイル１０ｍｌ入れ、精油を垂らし</a:t>
            </a:r>
            <a:endParaRPr lang="en-US" altLang="ja-JP" sz="23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3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lang="ja-JP" altLang="en-US" sz="23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（４滴）、ガラス棒でかき混ぜる</a:t>
            </a:r>
            <a:endParaRPr lang="en-US" altLang="ja-JP" sz="23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lang="en-US" altLang="ja-JP" sz="23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3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③ ②を①に移す</a:t>
            </a:r>
            <a:endParaRPr lang="en-US" altLang="ja-JP" sz="23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43357" y="2515598"/>
            <a:ext cx="6522363" cy="5577269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65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34"/>
            <a:ext cx="6858000" cy="234621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44647" y="698189"/>
            <a:ext cx="49687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800" dirty="0" smtClean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１２月のアロマセミナー</a:t>
            </a:r>
            <a:endParaRPr kumimoji="1" lang="ja-JP" altLang="en-US" sz="3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5930" y="1375297"/>
            <a:ext cx="49687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600" b="1" dirty="0" smtClean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手作りでアロマコスメ♪</a:t>
            </a:r>
            <a:endParaRPr lang="en-US" altLang="ja-JP" sz="2600" b="1" dirty="0" smtClean="0">
              <a:solidFill>
                <a:srgbClr val="FFC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6378" y="2553374"/>
            <a:ext cx="6266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キラキラ輝く♪</a:t>
            </a:r>
            <a:r>
              <a:rPr lang="ja-JP" altLang="en-US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シアバタ</a:t>
            </a:r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ー入り</a:t>
            </a:r>
            <a:endParaRPr lang="en-US" altLang="ja-JP" b="1" dirty="0" smtClean="0">
              <a:solidFill>
                <a:schemeClr val="tx1">
                  <a:lumMod val="85000"/>
                  <a:lumOff val="1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lang="ja-JP" altLang="en-US" sz="3600" b="1" dirty="0" smtClean="0">
                <a:ln>
                  <a:solidFill>
                    <a:srgbClr val="FF3399"/>
                  </a:solidFill>
                </a:ln>
                <a:solidFill>
                  <a:srgbClr val="FF33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万能グロス</a:t>
            </a:r>
            <a:endParaRPr kumimoji="1" lang="ja-JP" altLang="en-US" sz="3600" b="1" dirty="0">
              <a:ln>
                <a:solidFill>
                  <a:srgbClr val="FF3399"/>
                </a:solidFill>
              </a:ln>
              <a:solidFill>
                <a:srgbClr val="FF3399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1804" y="3596404"/>
            <a:ext cx="6810473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＜材料＞　</a:t>
            </a:r>
            <a:endParaRPr kumimoji="1" lang="en-US" altLang="ja-JP" sz="24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kumimoji="1"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カスターオイル　５ｍｌ</a:t>
            </a:r>
            <a:endParaRPr kumimoji="1" lang="en-US" altLang="ja-JP" sz="24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マカデミアナッツオイル　５ｍｌ</a:t>
            </a:r>
            <a:endParaRPr lang="en-US" altLang="ja-JP" sz="24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シアバター　１ｇ</a:t>
            </a:r>
            <a:endParaRPr kumimoji="1" lang="en-US" altLang="ja-JP" sz="24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みつろう　１ｇ</a:t>
            </a:r>
            <a:endParaRPr lang="en-US" altLang="ja-JP" sz="24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パールマイカシルバー　１</a:t>
            </a:r>
            <a:r>
              <a:rPr kumimoji="1" lang="en-US" altLang="ja-JP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/</a:t>
            </a:r>
            <a:r>
              <a:rPr kumimoji="1"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２スプーン　１杯</a:t>
            </a:r>
            <a:endParaRPr kumimoji="1" lang="en-US" altLang="ja-JP" sz="24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>
              <a:lnSpc>
                <a:spcPts val="1500"/>
              </a:lnSpc>
            </a:pPr>
            <a:endParaRPr lang="en-US" altLang="ja-JP" sz="24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>
              <a:lnSpc>
                <a:spcPts val="1500"/>
              </a:lnSpc>
            </a:pPr>
            <a:endParaRPr lang="en-US" altLang="ja-JP" sz="24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＜作り方＞　</a:t>
            </a:r>
            <a:endParaRPr kumimoji="1" lang="en-US" altLang="ja-JP" sz="24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① みつろう、シアバターをビーカーに入れる</a:t>
            </a:r>
            <a:endParaRPr kumimoji="1" lang="en-US" altLang="ja-JP" sz="24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② カスターオイル、マカデミアナッツオイルを計</a:t>
            </a:r>
            <a:endParaRPr lang="en-US" altLang="ja-JP" sz="24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en-US" altLang="ja-JP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</a:t>
            </a:r>
            <a:r>
              <a:rPr lang="en-US" altLang="ja-JP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 </a:t>
            </a:r>
            <a:r>
              <a:rPr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量し</a:t>
            </a:r>
            <a:r>
              <a:rPr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、①の</a:t>
            </a:r>
            <a:r>
              <a:rPr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ビーカーにオイルを移して湯煎する</a:t>
            </a:r>
            <a:endParaRPr lang="en-US" altLang="ja-JP" sz="24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③ 全て溶けたら、更にガラス棒でよくかき混ぜる</a:t>
            </a:r>
            <a:endParaRPr lang="en-US" altLang="ja-JP" sz="24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④ </a:t>
            </a:r>
            <a:r>
              <a:rPr lang="ja-JP" altLang="en-US" sz="2400" b="1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パールマイカシルバー</a:t>
            </a:r>
            <a:r>
              <a:rPr lang="ja-JP" altLang="en-US" sz="2400" b="1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を③に</a:t>
            </a:r>
            <a:r>
              <a:rPr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入れ、よくかき</a:t>
            </a:r>
            <a:endParaRPr lang="en-US" altLang="ja-JP" sz="24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混ぜる</a:t>
            </a:r>
            <a:endParaRPr lang="en-US" altLang="ja-JP" sz="24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4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⑤ クリーム容器に移す</a:t>
            </a:r>
            <a:endParaRPr lang="en-US" altLang="ja-JP" sz="24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endParaRPr kumimoji="1" lang="ja-JP" altLang="en-US" sz="20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01804" y="2544848"/>
            <a:ext cx="6651421" cy="7191215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45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84</Words>
  <Application>Microsoft Office PowerPoint</Application>
  <PresentationFormat>A4 210 x 297 mm</PresentationFormat>
  <Paragraphs>55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AR P丸ゴシック体M</vt:lpstr>
      <vt:lpstr>AR丸ゴシック体M</vt:lpstr>
      <vt:lpstr>HGP創英角ﾎﾟｯﾌﾟ体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cupidheart-wm</dc:creator>
  <cp:lastModifiedBy>cupidheart-wm</cp:lastModifiedBy>
  <cp:revision>26</cp:revision>
  <cp:lastPrinted>2016-11-16T06:39:41Z</cp:lastPrinted>
  <dcterms:created xsi:type="dcterms:W3CDTF">2016-11-12T05:41:48Z</dcterms:created>
  <dcterms:modified xsi:type="dcterms:W3CDTF">2016-11-16T06:40:26Z</dcterms:modified>
</cp:coreProperties>
</file>